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3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88" r:id="rId21"/>
    <p:sldId id="26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250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08.11.2022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27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711098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30711098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076428217"/>
                  </p:ext>
                </p:extLst>
              </p:nvPr>
            </p:nvGraphicFramePr>
            <p:xfrm>
              <a:off x="406397" y="2312983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076428217"/>
                  </p:ext>
                </p:extLst>
              </p:nvPr>
            </p:nvGraphicFramePr>
            <p:xfrm>
              <a:off x="406397" y="2312983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43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1205" r="-10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464335"/>
                  </p:ext>
                </p:extLst>
              </p:nvPr>
            </p:nvGraphicFramePr>
            <p:xfrm>
              <a:off x="406397" y="4241132"/>
              <a:ext cx="11377092" cy="144943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i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⁡</m:t>
                                        </m:r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5464335"/>
                  </p:ext>
                </p:extLst>
              </p:nvPr>
            </p:nvGraphicFramePr>
            <p:xfrm>
              <a:off x="406397" y="4241132"/>
              <a:ext cx="11377092" cy="144943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2690" r="-66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568622678"/>
                  </p:ext>
                </p:extLst>
              </p:nvPr>
            </p:nvGraphicFramePr>
            <p:xfrm>
              <a:off x="406396" y="2097740"/>
              <a:ext cx="11377092" cy="41699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pPr/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/>
                                <m:t>𝒙</m:t>
                              </m:r>
                              <m:r>
                                <a:rPr lang="de-DE" b="0" smtClean="0"/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mtClean="0"/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smtClean="0"/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/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/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/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/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/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smtClean="0"/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/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/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smtClean="0"/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smtClean="0"/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/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/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𝜋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568622678"/>
                  </p:ext>
                </p:extLst>
              </p:nvPr>
            </p:nvGraphicFramePr>
            <p:xfrm>
              <a:off x="406396" y="2097740"/>
              <a:ext cx="11377092" cy="416999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52381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56637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5663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45312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2030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2030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675" t="-203097" r="-519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Freischnitt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Gleichungen</a:t>
            </a:r>
            <a:r>
              <a:rPr lang="de-DE" dirty="0">
                <a:sym typeface="Wingdings" panose="05000000000000000000" pitchFamily="2" charset="2"/>
              </a:rPr>
              <a:t> Bewegungsgleichung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endParaRPr lang="en-US" sz="1800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266492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8266492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4444" r="-263456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154444" r="-2307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1111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331111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42343" y="5983829"/>
            <a:ext cx="25150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190023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4190023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540106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𝒌</m:t>
                                  </m:r>
                                </m:e>
                                <m:sup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7540106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619209373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619209373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8000" r="-11111" b="-48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4706" r="-11111" b="-16470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637" t="-389333" r="-14071" b="-198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573078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8573078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1567</Words>
  <Application>Microsoft Office PowerPoint</Application>
  <PresentationFormat>Widescreen</PresentationFormat>
  <Paragraphs>294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50</cp:revision>
  <dcterms:created xsi:type="dcterms:W3CDTF">2022-04-09T09:06:39Z</dcterms:created>
  <dcterms:modified xsi:type="dcterms:W3CDTF">2022-11-08T11:51:48Z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